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4" r:id="rId3"/>
    <p:sldId id="258" r:id="rId4"/>
    <p:sldId id="266" r:id="rId5"/>
    <p:sldId id="267" r:id="rId6"/>
    <p:sldId id="270" r:id="rId7"/>
    <p:sldId id="293" r:id="rId8"/>
    <p:sldId id="285" r:id="rId9"/>
    <p:sldId id="286" r:id="rId10"/>
    <p:sldId id="287" r:id="rId11"/>
    <p:sldId id="288" r:id="rId12"/>
    <p:sldId id="289" r:id="rId13"/>
    <p:sldId id="291" r:id="rId14"/>
    <p:sldId id="295" r:id="rId15"/>
    <p:sldId id="296" r:id="rId16"/>
    <p:sldId id="283" r:id="rId17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57" autoAdjust="0"/>
  </p:normalViewPr>
  <p:slideViewPr>
    <p:cSldViewPr showGuides="1">
      <p:cViewPr varScale="1">
        <p:scale>
          <a:sx n="109" d="100"/>
          <a:sy n="109" d="100"/>
        </p:scale>
        <p:origin x="50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13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06604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9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96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2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8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98360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9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89784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10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55912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88498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6441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277207" y="2700935"/>
            <a:ext cx="5689379" cy="1015404"/>
            <a:chOff x="3682278" y="2903372"/>
            <a:chExt cx="4817261" cy="861970"/>
          </a:xfrm>
        </p:grpSpPr>
        <p:cxnSp>
          <p:nvCxnSpPr>
            <p:cNvPr id="11" name="Straight Connector 8">
              <a:extLst/>
            </p:cNvPr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682278" y="2903372"/>
              <a:ext cx="4817261" cy="7838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5400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Goodee</a:t>
              </a:r>
              <a:r>
                <a:rPr kumimoji="0" lang="en-US" altLang="ko-KR" sz="54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 Tile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C#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</a:t>
            </a:r>
            <a:r>
              <a:rPr kumimoji="0"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산업자동화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(GDC10 Team2)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기능정의서를 기반으로 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프로그램에서 구현해야하는 요구사항을 정의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2" y="2195512"/>
            <a:ext cx="8388428" cy="44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개발을 위해 필요한 테이블과 컬럼 설계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2160866"/>
            <a:ext cx="8452644" cy="45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6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테이블정의서를 기반으로</a:t>
            </a: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4" y="2111182"/>
            <a:ext cx="7822826" cy="4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1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일정관리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진행도 파악을 위해 일정 계획 및  관리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8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19" name="양쪽 모서리가 둥근 사각형 18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3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2199296"/>
            <a:ext cx="7758080" cy="45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사용자그룹별권한설정</a:t>
            </a:r>
            <a:endParaRPr kumimoji="0" lang="ko-KR" altLang="en-US" sz="12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257906" y="6070657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 - </a:t>
            </a:r>
            <a:r>
              <a:rPr kumimoji="0" lang="ko-KR" altLang="en-US" sz="1400" dirty="0" err="1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시유작업시지생성</a:t>
            </a:r>
            <a:endParaRPr kumimoji="0" lang="ko-KR" altLang="en-US" sz="1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9" y="2564904"/>
            <a:ext cx="5156967" cy="27290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37" y="2564904"/>
            <a:ext cx="5172537" cy="27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36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POP – </a:t>
            </a:r>
            <a:r>
              <a:rPr kumimoji="0" lang="ko-KR" altLang="en-US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작업지시 </a:t>
            </a:r>
            <a:r>
              <a:rPr kumimoji="0" lang="en-US" altLang="ko-KR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Main</a:t>
            </a:r>
            <a:endParaRPr kumimoji="0" lang="ko-KR" altLang="en-US" sz="12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257906" y="6070657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WEB</a:t>
            </a:r>
            <a:r>
              <a:rPr kumimoji="0" lang="en-US" altLang="ko-KR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품목별거래현황조회</a:t>
            </a:r>
            <a:endParaRPr kumimoji="0" lang="ko-KR" altLang="en-US" sz="12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1" y="2589318"/>
            <a:ext cx="5180924" cy="27118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27" y="2645563"/>
            <a:ext cx="5145202" cy="25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>
              <a:extLst/>
            </p:cNvPr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21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ar-SA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127125" y="3071813"/>
            <a:ext cx="4575175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타일 공장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0" lang="en-US" altLang="ko-KR" sz="17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기준정보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 및 생산 관리를 위한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 개발</a:t>
            </a:r>
            <a:endParaRPr kumimoji="0" lang="en-US" altLang="ko-KR" sz="17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 작업자들을 위한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프로그램과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관리자들을 위한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WEB(EIS)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178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4652963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그림 3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4667250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그림 3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790825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그림 3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2809875"/>
            <a:ext cx="2595563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>
              <a:extLst/>
            </p:cNvPr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기준정보</a:t>
              </a:r>
              <a:r>
                <a:rPr kumimoji="0" lang="ko-KR" altLang="en-US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>
              <a:extLst/>
            </p:cNvPr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>
              <a:extLst/>
            </p:cNvPr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>
              <a:extLst/>
            </p:cNvPr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WEB(EIS)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846263" y="1772816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149053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윤종윤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팀장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257767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2720553"/>
            <a:ext cx="248364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511925" y="1772816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149053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이은실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257767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2720553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영업기회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고객사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영업일정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46263" y="350100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387724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한정연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430587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4448745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 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CSS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수정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511925" y="350100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387724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김인애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430587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4448745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통계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고객등급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2298278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402647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2298278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402647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846734" y="5250135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3559646" y="5626372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이승원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61" name="Straight Connector 8"/>
          <p:cNvCxnSpPr/>
          <p:nvPr/>
        </p:nvCxnSpPr>
        <p:spPr>
          <a:xfrm>
            <a:off x="3605684" y="6054997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2"/>
          <p:cNvSpPr txBox="1">
            <a:spLocks/>
          </p:cNvSpPr>
          <p:nvPr/>
        </p:nvSpPr>
        <p:spPr>
          <a:xfrm>
            <a:off x="3612034" y="6197872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 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MES,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WEB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259484" y="5775597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2023-01-11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2023-02-23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01790"/>
              </p:ext>
            </p:extLst>
          </p:nvPr>
        </p:nvGraphicFramePr>
        <p:xfrm>
          <a:off x="622300" y="2420888"/>
          <a:ext cx="10974388" cy="3608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en-US" altLang="ko-KR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/</a:t>
                      </a:r>
                      <a:r>
                        <a:rPr lang="ko-KR" altLang="en-US" sz="1800" b="0" strike="noStrike" kern="1200" cap="none" dirty="0" err="1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발표준비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" name="도형 6"/>
          <p:cNvSpPr>
            <a:spLocks/>
          </p:cNvSpPr>
          <p:nvPr/>
        </p:nvSpPr>
        <p:spPr>
          <a:xfrm>
            <a:off x="2193522" y="2712715"/>
            <a:ext cx="830814" cy="21222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3744417" y="4144639"/>
            <a:ext cx="628382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4882827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18" name="도형 6"/>
          <p:cNvSpPr>
            <a:spLocks/>
          </p:cNvSpPr>
          <p:nvPr/>
        </p:nvSpPr>
        <p:spPr>
          <a:xfrm>
            <a:off x="3024336" y="3455664"/>
            <a:ext cx="720080" cy="21222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01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SSMS 18</a:t>
              </a:r>
              <a: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SQL, HTML</a:t>
              </a:r>
              <a:b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b="1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r>
                <a:rPr kumimoji="0" lang="en-US" altLang="ko-KR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v4.7.2,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ASP.NET,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</a:t>
              </a:r>
              <a:r>
                <a:rPr kumimoji="0" lang="en-US" altLang="ko-KR" sz="14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DevExpress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en-US" altLang="ko-KR" sz="16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Bootstarp</a:t>
              </a:r>
              <a: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GitHub, Azure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490" y="4434874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4534436"/>
            <a:ext cx="1343222" cy="13432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  <p:sp>
        <p:nvSpPr>
          <p:cNvPr id="14" name="양쪽 모서리가 둥근 사각형 26">
            <a:extLst>
              <a:ext uri="{FF2B5EF4-FFF2-40B4-BE49-F238E27FC236}">
                <a16:creationId xmlns:a16="http://schemas.microsoft.com/office/drawing/2014/main" id="{C0968837-0C61-4FB8-BDF7-7770EA7E7F62}"/>
              </a:ext>
            </a:extLst>
          </p:cNvPr>
          <p:cNvSpPr/>
          <p:nvPr/>
        </p:nvSpPr>
        <p:spPr bwMode="auto">
          <a:xfrm flipH="1">
            <a:off x="8547598" y="246061"/>
            <a:ext cx="1328738" cy="36988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1000">
                <a:schemeClr val="bg1">
                  <a:lumMod val="50000"/>
                </a:schemeClr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제안</a:t>
            </a:r>
            <a:r>
              <a:rPr kumimoji="0" lang="en-US" altLang="ko-KR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내용</a:t>
            </a: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id="{73AEA8B0-A8FB-4953-B6FB-DDE766B736D0}"/>
              </a:ext>
            </a:extLst>
          </p:cNvPr>
          <p:cNvSpPr/>
          <p:nvPr/>
        </p:nvSpPr>
        <p:spPr bwMode="auto">
          <a:xfrm flipH="1">
            <a:off x="9725522" y="246061"/>
            <a:ext cx="1323975" cy="3698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894F45-5F75-43F3-85D7-5A3D56CC23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16578" y="-3553618"/>
            <a:ext cx="369889" cy="7969247"/>
            <a:chOff x="11783835" y="678528"/>
            <a:chExt cx="370109" cy="5198744"/>
          </a:xfrm>
        </p:grpSpPr>
        <p:sp>
          <p:nvSpPr>
            <p:cNvPr id="22" name="양쪽 모서리가 둥근 사각형 21">
              <a:extLst>
                <a:ext uri="{FF2B5EF4-FFF2-40B4-BE49-F238E27FC236}">
                  <a16:creationId xmlns:a16="http://schemas.microsoft.com/office/drawing/2014/main" id="{6CE5C39C-234F-4352-8CF3-D9BF9CA4AF51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>
              <a:extLst>
                <a:ext uri="{FF2B5EF4-FFF2-40B4-BE49-F238E27FC236}">
                  <a16:creationId xmlns:a16="http://schemas.microsoft.com/office/drawing/2014/main" id="{4FDDC869-E316-4B8F-9758-F19340647689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>
              <a:extLst>
                <a:ext uri="{FF2B5EF4-FFF2-40B4-BE49-F238E27FC236}">
                  <a16:creationId xmlns:a16="http://schemas.microsoft.com/office/drawing/2014/main" id="{36FF6795-0DD7-4000-94CA-B1CE2FCB597F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>
              <a:extLst>
                <a:ext uri="{FF2B5EF4-FFF2-40B4-BE49-F238E27FC236}">
                  <a16:creationId xmlns:a16="http://schemas.microsoft.com/office/drawing/2014/main" id="{99ED71D4-7BA1-4736-9D7C-203802741C3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2F1401DA-9700-4953-99FB-32745C08399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>
              <a:extLst>
                <a:ext uri="{FF2B5EF4-FFF2-40B4-BE49-F238E27FC236}">
                  <a16:creationId xmlns:a16="http://schemas.microsoft.com/office/drawing/2014/main" id="{DC533879-D92A-4062-A0E8-B946747C11E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07D79157-803D-4B0C-8BA5-79A8839B7302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04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 설계서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indent="0" eaLnBrk="1" latinLnBrk="1" hangingPunct="1">
              <a:defRPr/>
            </a:pP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MES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프로세스를 구현하기 위한 화면들을 디자인</a:t>
            </a: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설계</a:t>
            </a:r>
            <a:endParaRPr kumimoji="0"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2166723"/>
            <a:ext cx="8446877" cy="45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3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설계서를 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기반으로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설계한 각 화면들의 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정의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70" y="2148866"/>
            <a:ext cx="7563480" cy="4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1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449</Words>
  <Application>Microsoft Office PowerPoint</Application>
  <PresentationFormat>사용자 지정</PresentationFormat>
  <Paragraphs>210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굴림</vt:lpstr>
      <vt:lpstr>나눔고딕</vt:lpstr>
      <vt:lpstr>나눔스퀘어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이승원</cp:lastModifiedBy>
  <cp:revision>60</cp:revision>
  <dcterms:created xsi:type="dcterms:W3CDTF">2019-08-26T09:16:45Z</dcterms:created>
  <dcterms:modified xsi:type="dcterms:W3CDTF">2023-02-13T02:57:00Z</dcterms:modified>
</cp:coreProperties>
</file>